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6" r:id="rId6"/>
    <p:sldId id="262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8206680" cy="3744415"/>
          </a:xfrm>
        </p:spPr>
        <p:txBody>
          <a:bodyPr>
            <a:normAutofit/>
          </a:bodyPr>
          <a:lstStyle/>
          <a:p>
            <a:r>
              <a:rPr lang="ru-RU" dirty="0" smtClean="0"/>
              <a:t>Применение формул арифметической и геометрической прогрессий при решении задач.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869160"/>
            <a:ext cx="5040560" cy="769640"/>
          </a:xfrm>
        </p:spPr>
        <p:txBody>
          <a:bodyPr>
            <a:normAutofit/>
          </a:bodyPr>
          <a:lstStyle/>
          <a:p>
            <a:r>
              <a:rPr lang="ru-RU" dirty="0" smtClean="0"/>
              <a:t>Учитель: </a:t>
            </a:r>
            <a:r>
              <a:rPr lang="ru-RU" dirty="0" err="1" smtClean="0"/>
              <a:t>Тузова</a:t>
            </a:r>
            <a:r>
              <a:rPr lang="ru-RU" dirty="0" smtClean="0"/>
              <a:t> А.И.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39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«О поселковых слухах»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119256"/>
            <a:ext cx="6840760" cy="3830023"/>
          </a:xfrm>
        </p:spPr>
        <p:txBody>
          <a:bodyPr/>
          <a:lstStyle/>
          <a:p>
            <a:r>
              <a:rPr lang="ru-RU" dirty="0" smtClean="0"/>
              <a:t>В поселке 16000 жителей. Приезжий в 8.00 рассказывает новость трем соседям, каждые из них рассказывает эту же новость еще трем соседям через 5 мин. и т.д. Во сколько эта новость станет известна больше половины поселка?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53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276871"/>
            <a:ext cx="6196405" cy="3446197"/>
          </a:xfrm>
        </p:spPr>
        <p:txBody>
          <a:bodyPr/>
          <a:lstStyle/>
          <a:p>
            <a:r>
              <a:rPr lang="ru-RU" dirty="0" smtClean="0"/>
              <a:t> карточка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Придумать, оформить и решить задачу с использованием прогрессии.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22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Действительно ли прогрессии играют роль в повседневной жизни?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0725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72816"/>
            <a:ext cx="8064896" cy="453650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Что называют арифметической прогрессией?</a:t>
            </a:r>
            <a:endParaRPr lang="ru-RU" sz="3200" dirty="0" smtClean="0"/>
          </a:p>
          <a:p>
            <a:r>
              <a:rPr lang="ru-RU" sz="3200" dirty="0" smtClean="0"/>
              <a:t>Свойства арифметической прогрессии</a:t>
            </a:r>
          </a:p>
          <a:p>
            <a:r>
              <a:rPr lang="ru-RU" sz="3200" dirty="0" smtClean="0"/>
              <a:t>Что называют геометрической </a:t>
            </a:r>
            <a:r>
              <a:rPr lang="ru-RU" sz="3200" dirty="0" err="1" smtClean="0"/>
              <a:t>прогрессие</a:t>
            </a:r>
            <a:r>
              <a:rPr lang="ru-RU" sz="3200" dirty="0" smtClean="0"/>
              <a:t>?</a:t>
            </a:r>
            <a:endParaRPr lang="ru-RU" sz="3200" dirty="0" smtClean="0"/>
          </a:p>
          <a:p>
            <a:r>
              <a:rPr lang="ru-RU" sz="3200" dirty="0"/>
              <a:t> </a:t>
            </a:r>
            <a:r>
              <a:rPr lang="ru-RU" sz="3200" dirty="0" smtClean="0"/>
              <a:t>что называют  « </a:t>
            </a:r>
            <a:r>
              <a:rPr lang="en-US" sz="3200" dirty="0" smtClean="0"/>
              <a:t>d</a:t>
            </a:r>
            <a:r>
              <a:rPr lang="ru-RU" sz="3200" dirty="0" smtClean="0"/>
              <a:t>» </a:t>
            </a:r>
          </a:p>
          <a:p>
            <a:r>
              <a:rPr lang="ru-RU" sz="3200" dirty="0" smtClean="0"/>
              <a:t>Формула</a:t>
            </a:r>
            <a:r>
              <a:rPr lang="en-US" sz="3200" dirty="0"/>
              <a:t> </a:t>
            </a:r>
            <a:r>
              <a:rPr lang="en-US" sz="3200" i="1" dirty="0" smtClean="0"/>
              <a:t>n-</a:t>
            </a:r>
            <a:r>
              <a:rPr lang="ru-RU" sz="3200" dirty="0" err="1" smtClean="0"/>
              <a:t>го</a:t>
            </a:r>
            <a:r>
              <a:rPr lang="ru-RU" sz="3200" i="1" dirty="0" smtClean="0"/>
              <a:t> </a:t>
            </a:r>
            <a:r>
              <a:rPr lang="ru-RU" sz="3200" dirty="0" smtClean="0"/>
              <a:t>члена геометрической прогрессии</a:t>
            </a:r>
          </a:p>
        </p:txBody>
      </p:sp>
    </p:spTree>
    <p:extLst>
      <p:ext uri="{BB962C8B-B14F-4D97-AF65-F5344CB8AC3E}">
        <p14:creationId xmlns:p14="http://schemas.microsoft.com/office/powerpoint/2010/main" val="341233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20688"/>
            <a:ext cx="8229600" cy="623731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Формула</a:t>
            </a:r>
            <a:r>
              <a:rPr lang="en-US" sz="3200" dirty="0" smtClean="0"/>
              <a:t> n-</a:t>
            </a:r>
            <a:r>
              <a:rPr lang="ru-RU" sz="3200" dirty="0" err="1" smtClean="0"/>
              <a:t>го</a:t>
            </a:r>
            <a:r>
              <a:rPr lang="ru-RU" sz="3200" dirty="0" smtClean="0"/>
              <a:t> члена арифметической прогрессии</a:t>
            </a:r>
          </a:p>
          <a:p>
            <a:r>
              <a:rPr lang="ru-RU" sz="3200" dirty="0" smtClean="0"/>
              <a:t>Свойства геометрической прогрессии</a:t>
            </a:r>
          </a:p>
          <a:p>
            <a:r>
              <a:rPr lang="ru-RU" sz="3200" dirty="0" smtClean="0"/>
              <a:t>что называют  « </a:t>
            </a:r>
            <a:r>
              <a:rPr lang="en-US" sz="3200" dirty="0" smtClean="0"/>
              <a:t>q</a:t>
            </a:r>
            <a:r>
              <a:rPr lang="ru-RU" sz="3200" dirty="0" smtClean="0"/>
              <a:t>» </a:t>
            </a:r>
            <a:endParaRPr lang="en-US" sz="3200" dirty="0" smtClean="0"/>
          </a:p>
          <a:p>
            <a:r>
              <a:rPr lang="ru-RU" sz="3200" dirty="0" smtClean="0"/>
              <a:t>Формула суммы </a:t>
            </a:r>
            <a:r>
              <a:rPr lang="en-US" sz="3200" dirty="0" smtClean="0"/>
              <a:t>n-</a:t>
            </a:r>
            <a:r>
              <a:rPr lang="ru-RU" sz="3200" dirty="0" smtClean="0"/>
              <a:t> первых членов геометрической прогрессии</a:t>
            </a:r>
          </a:p>
          <a:p>
            <a:r>
              <a:rPr lang="ru-RU" sz="3200" dirty="0" smtClean="0"/>
              <a:t>Формула суммы </a:t>
            </a:r>
            <a:r>
              <a:rPr lang="en-US" sz="3200" dirty="0" smtClean="0"/>
              <a:t>n-</a:t>
            </a:r>
            <a:r>
              <a:rPr lang="ru-RU" sz="3200" dirty="0" smtClean="0"/>
              <a:t> первых членов </a:t>
            </a:r>
            <a:r>
              <a:rPr lang="ru-RU" sz="3200" dirty="0" smtClean="0"/>
              <a:t>арифметической </a:t>
            </a:r>
            <a:r>
              <a:rPr lang="ru-RU" sz="3200" dirty="0" smtClean="0"/>
              <a:t> </a:t>
            </a:r>
            <a:r>
              <a:rPr lang="ru-RU" sz="3200" dirty="0" smtClean="0"/>
              <a:t>прогрессии</a:t>
            </a:r>
          </a:p>
          <a:p>
            <a:r>
              <a:rPr lang="ru-RU" sz="3200" dirty="0" smtClean="0"/>
              <a:t>Формула суммы бесконечно убывающей геометрической прогрессии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77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848872" cy="229026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Последовательности заданы несколькими первыми членами. Одна из них арифметическая прогрессия. Укажите ее.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501008"/>
            <a:ext cx="6480720" cy="3356992"/>
          </a:xfrm>
        </p:spPr>
        <p:txBody>
          <a:bodyPr/>
          <a:lstStyle/>
          <a:p>
            <a:r>
              <a:rPr lang="ru-RU" dirty="0" smtClean="0"/>
              <a:t>А) 1; 4; 9; 16…</a:t>
            </a:r>
          </a:p>
          <a:p>
            <a:r>
              <a:rPr lang="ru-RU" dirty="0" smtClean="0"/>
              <a:t>Б) -3; -6; -9; -12…</a:t>
            </a:r>
          </a:p>
          <a:p>
            <a:r>
              <a:rPr lang="ru-RU" dirty="0" smtClean="0"/>
              <a:t>В) 1 ; 3; 9; 27…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87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9"/>
            <a:ext cx="7704856" cy="2808311"/>
          </a:xfrm>
        </p:spPr>
        <p:txBody>
          <a:bodyPr>
            <a:normAutofit fontScale="85000" lnSpcReduction="20000"/>
          </a:bodyPr>
          <a:lstStyle/>
          <a:p>
            <a:r>
              <a:rPr lang="ru-RU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Дана прогрессия  (</a:t>
            </a:r>
            <a:r>
              <a:rPr lang="en-US" sz="40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bn</a:t>
            </a:r>
            <a:r>
              <a:rPr lang="ru-RU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):  </a:t>
            </a:r>
            <a:r>
              <a:rPr lang="en-US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b1</a:t>
            </a:r>
            <a:r>
              <a:rPr lang="ru-RU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 25, </a:t>
            </a:r>
            <a:r>
              <a:rPr lang="en-US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q </a:t>
            </a:r>
            <a:r>
              <a:rPr lang="ru-RU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1/5</a:t>
            </a:r>
            <a:r>
              <a:rPr lang="ru-RU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    Может ли число 50  быть членом данной прогрессии? </a:t>
            </a:r>
            <a:endParaRPr lang="ru-RU" sz="40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 sz="4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Можно </a:t>
            </a:r>
            <a:r>
              <a:rPr lang="ru-RU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ли считать данные графики – графиками прогрессии. Почему?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84984"/>
            <a:ext cx="6581296" cy="357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053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 «Выгодная сделка»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Однажды богач заключил сделку  с человеком, который 10 дней ежедневно должен был приносить по 1000 </a:t>
            </a:r>
            <a:r>
              <a:rPr lang="ru-RU" dirty="0" err="1" smtClean="0"/>
              <a:t>руб.,а</a:t>
            </a:r>
            <a:r>
              <a:rPr lang="ru-RU" dirty="0" smtClean="0"/>
              <a:t> взамен в первый день  богач должен был отдать 1 руб., во 2 день- 2 руб., в 3 день-4 руб., в 4 день- 8 руб., и т.д. </a:t>
            </a:r>
            <a:r>
              <a:rPr lang="ru-RU" dirty="0"/>
              <a:t>в</a:t>
            </a:r>
            <a:r>
              <a:rPr lang="ru-RU" dirty="0" smtClean="0"/>
              <a:t> течении 10дней.</a:t>
            </a:r>
          </a:p>
          <a:p>
            <a:pPr marL="0" indent="0">
              <a:buNone/>
            </a:pPr>
            <a:r>
              <a:rPr lang="ru-RU" dirty="0" smtClean="0"/>
              <a:t>Сколько денег получит богач и сколько отдал? Кто выиграл от сделки?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97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«Размножение бактерии»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Бактерия, попав в живой организм, к концу 20мин. делится на две бактерии, каждая к концу 20 мин. опять делится на две и т.д.. Найдите число бактерий, образующихся из одной бактерии </a:t>
            </a:r>
            <a:r>
              <a:rPr lang="ru-RU" smtClean="0"/>
              <a:t>через 3 </a:t>
            </a:r>
            <a:r>
              <a:rPr lang="ru-RU" dirty="0" smtClean="0"/>
              <a:t>часов.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«Стройка»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Представьте, что вы учетчик на стройке. Привезли большое кол-во бревен. Нужно определить, сколько бревен привезли, чтобы закрыть наряд шоферу, если в нижнем ряду 12 бревен и расположены они как на рисунке.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437112"/>
            <a:ext cx="1584176" cy="148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90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303</TotalTime>
  <Words>391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Кнопка</vt:lpstr>
      <vt:lpstr>Применение формул арифметической и геометрической прогрессий при решении задач.</vt:lpstr>
      <vt:lpstr> </vt:lpstr>
      <vt:lpstr>РАЗМИНКА</vt:lpstr>
      <vt:lpstr>Презентация PowerPoint</vt:lpstr>
      <vt:lpstr>Последовательности заданы несколькими первыми членами. Одна из них арифметическая прогрессия. Укажите ее.</vt:lpstr>
      <vt:lpstr>Презентация PowerPoint</vt:lpstr>
      <vt:lpstr>1.  «Выгодная сделка»</vt:lpstr>
      <vt:lpstr>2. «Размножение бактерии»</vt:lpstr>
      <vt:lpstr>3. «Стройка»</vt:lpstr>
      <vt:lpstr>4. «О поселковых слухах»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формул арифметической и геометрической прогрессий при решении задач.</dc:title>
  <dc:creator>Антон</dc:creator>
  <cp:lastModifiedBy>Антон</cp:lastModifiedBy>
  <cp:revision>20</cp:revision>
  <dcterms:created xsi:type="dcterms:W3CDTF">2023-03-27T19:09:19Z</dcterms:created>
  <dcterms:modified xsi:type="dcterms:W3CDTF">2023-03-29T19:06:31Z</dcterms:modified>
</cp:coreProperties>
</file>