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61" r:id="rId5"/>
    <p:sldId id="258" r:id="rId6"/>
    <p:sldId id="259" r:id="rId7"/>
    <p:sldId id="262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F1B67-A1B6-4996-8E6B-DB4CE3E182FB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4111F-0A35-42E6-A657-1AFA87FDE2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969-0026-49BC-A105-D85134618CC3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3A06-7E05-4999-BF15-05B4F2C4F0BC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6E64-F0EE-48EC-9119-80678F182163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443-C030-4D1E-B9CE-BE0243E528DD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4D61-B50F-4F46-9E43-6035552D86E7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CD9B-79DF-420E-AED7-0842D6114C62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CA41-B30F-4F15-AFF3-C90458DC7418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C6B7-3ECC-4BEE-840C-61E79D0BC8FA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82EF-423F-47B6-BC8A-9A4206F345B9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348EB-62F0-4DC5-B184-278273216457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C834-D5DB-499A-BD20-154DCBF2BB92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1764B-FCCE-4328-A4C9-2225DBCF89D7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DAB8A-D226-464E-9BCA-50823D569F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litcey.ru/pars_docs/refs/113/112062/112062_html_557c8212.png" TargetMode="External"/><Relationship Id="rId3" Type="http://schemas.openxmlformats.org/officeDocument/2006/relationships/hyperlink" Target="http://poznayka.org/baza1/98643421885.files/image006.jpg" TargetMode="External"/><Relationship Id="rId7" Type="http://schemas.openxmlformats.org/officeDocument/2006/relationships/hyperlink" Target="http://fiz4you.ru/documents/volt.png" TargetMode="External"/><Relationship Id="rId2" Type="http://schemas.openxmlformats.org/officeDocument/2006/relationships/hyperlink" Target="https://ds02.infourok.ru/uploads/ex/0de3/0000bdaa-b703f459/hello_html_395e189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bs.twimg.com/media/Bgv_eslCQAAHzxK.png" TargetMode="External"/><Relationship Id="rId5" Type="http://schemas.openxmlformats.org/officeDocument/2006/relationships/hyperlink" Target="https://elektroznatok.ru/info/people/alessandro-volta" TargetMode="External"/><Relationship Id="rId4" Type="http://schemas.openxmlformats.org/officeDocument/2006/relationships/hyperlink" Target="https://images.ru.prom.st/13388122_w640_h640_77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cs typeface="Times New Roman" pitchFamily="18" charset="0"/>
              </a:rPr>
              <a:t>Электрическое напряжения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1B7E-26D8-45F3-BADB-ADA911BAAEE2}" type="datetime1">
              <a:rPr lang="ru-RU" sz="2400" smtClean="0"/>
              <a:pPr/>
              <a:t>16.01.2018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6136" y="6309320"/>
            <a:ext cx="2895600" cy="365125"/>
          </a:xfrm>
        </p:spPr>
        <p:txBody>
          <a:bodyPr/>
          <a:lstStyle/>
          <a:p>
            <a:r>
              <a:rPr lang="ru-RU" dirty="0" err="1" smtClean="0"/>
              <a:t>Бубякина</a:t>
            </a:r>
            <a:r>
              <a:rPr lang="ru-RU" dirty="0" smtClean="0"/>
              <a:t> А.В. Средняя школа № 42, г.Ярославль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3600400" cy="4525963"/>
          </a:xfrm>
        </p:spPr>
        <p:txBody>
          <a:bodyPr>
            <a:normAutofit fontScale="70000" lnSpcReduction="20000"/>
          </a:bodyPr>
          <a:lstStyle/>
          <a:p>
            <a:pPr marL="0" indent="14288"/>
            <a:r>
              <a:rPr lang="ru-RU" dirty="0" smtClean="0"/>
              <a:t>Какие приборы включены в цепь?</a:t>
            </a:r>
          </a:p>
          <a:p>
            <a:pPr marL="0" indent="14288"/>
            <a:r>
              <a:rPr lang="ru-RU" dirty="0" smtClean="0"/>
              <a:t>Как течет ток в цепи?</a:t>
            </a:r>
          </a:p>
          <a:p>
            <a:pPr marL="0" indent="14288"/>
            <a:r>
              <a:rPr lang="ru-RU" dirty="0" smtClean="0"/>
              <a:t>Как правильно подключать амперметр в электрическую цепь?</a:t>
            </a:r>
          </a:p>
          <a:p>
            <a:pPr marL="0" indent="14288"/>
            <a:r>
              <a:rPr lang="ru-RU" dirty="0" smtClean="0"/>
              <a:t>Каковы условия существования тока в цепи?</a:t>
            </a:r>
          </a:p>
          <a:p>
            <a:pPr marL="0" indent="14288"/>
            <a:r>
              <a:rPr lang="ru-RU" dirty="0" smtClean="0"/>
              <a:t>Для чего нужен источник тока?</a:t>
            </a:r>
          </a:p>
          <a:p>
            <a:pPr marL="0" indent="14288"/>
            <a:r>
              <a:rPr lang="ru-RU" dirty="0" smtClean="0"/>
              <a:t>Какие величины характеризуют электрический ток?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443-C030-4D1E-B9CE-BE0243E528DD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pic>
        <p:nvPicPr>
          <p:cNvPr id="21506" name="Picture 2" descr="http://litcey.ru/pars_docs/refs/113/112062/112062_html_557c82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764704"/>
            <a:ext cx="47625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>
                <a:cs typeface="Times New Roman" pitchFamily="18" charset="0"/>
              </a:rPr>
              <a:t>Электрическое напряжение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r>
              <a:rPr lang="ru-RU" altLang="ru-RU" sz="3200" u="sng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характеризует</a:t>
            </a:r>
            <a:r>
              <a:rPr lang="ru-RU" altLang="ru-RU" sz="3200" dirty="0" smtClean="0">
                <a:cs typeface="Times New Roman" pitchFamily="18" charset="0"/>
              </a:rPr>
              <a:t> электрическое </a:t>
            </a:r>
            <a:r>
              <a:rPr lang="ru-RU" altLang="ru-RU" sz="3200" dirty="0">
                <a:cs typeface="Times New Roman" pitchFamily="18" charset="0"/>
              </a:rPr>
              <a:t>поле, создаваемое током</a:t>
            </a:r>
            <a:r>
              <a:rPr lang="ru-RU" altLang="ru-RU" sz="3200" dirty="0" smtClean="0">
                <a:cs typeface="Times New Roman" pitchFamily="18" charset="0"/>
              </a:rPr>
              <a:t>.</a:t>
            </a:r>
            <a:r>
              <a:rPr lang="ru-RU" altLang="ru-RU" sz="1200" dirty="0" smtClean="0">
                <a:cs typeface="Times New Roman" pitchFamily="18" charset="0"/>
              </a:rPr>
              <a:t/>
            </a:r>
            <a:br>
              <a:rPr lang="ru-RU" altLang="ru-RU" sz="1200" dirty="0" smtClean="0">
                <a:cs typeface="Times New Roman" pitchFamily="18" charset="0"/>
              </a:rPr>
            </a:br>
            <a:r>
              <a:rPr lang="ru-RU" altLang="ru-RU" sz="3200" dirty="0" smtClean="0">
                <a:cs typeface="Times New Roman" pitchFamily="18" charset="0"/>
              </a:rPr>
              <a:t/>
            </a:r>
            <a:br>
              <a:rPr lang="ru-RU" altLang="ru-RU" sz="3200" dirty="0" smtClean="0">
                <a:cs typeface="Times New Roman" pitchFamily="18" charset="0"/>
              </a:rPr>
            </a:br>
            <a:r>
              <a:rPr lang="ru-RU" altLang="ru-RU" sz="3200" b="1" u="sng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Напряжение</a:t>
            </a:r>
            <a:r>
              <a:rPr lang="ru-RU" altLang="ru-RU" sz="3200" u="sng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 </a:t>
            </a:r>
            <a:r>
              <a:rPr lang="ru-RU" altLang="ru-RU" sz="3200" u="sng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ru-RU" sz="3200" u="sng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(U)</a:t>
            </a:r>
            <a:r>
              <a:rPr lang="ru-RU" altLang="ru-RU" sz="3200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altLang="ru-RU" sz="3200" dirty="0" smtClean="0">
                <a:cs typeface="Times New Roman" pitchFamily="18" charset="0"/>
              </a:rPr>
              <a:t>показывает </a:t>
            </a:r>
            <a:r>
              <a:rPr lang="ru-RU" altLang="ru-RU" sz="3200" dirty="0">
                <a:cs typeface="Times New Roman" pitchFamily="18" charset="0"/>
              </a:rPr>
              <a:t>какую </a:t>
            </a:r>
            <a:r>
              <a:rPr lang="ru-RU" altLang="ru-RU" sz="3200" u="sng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работу (А)</a:t>
            </a:r>
            <a:r>
              <a:rPr lang="ru-RU" altLang="ru-RU" sz="3200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altLang="ru-RU" sz="3200" dirty="0">
                <a:cs typeface="Times New Roman" pitchFamily="18" charset="0"/>
              </a:rPr>
              <a:t>совершает </a:t>
            </a:r>
            <a:r>
              <a:rPr lang="ru-RU" altLang="ru-RU" sz="3200" u="sng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электрическое поле </a:t>
            </a:r>
            <a:r>
              <a:rPr lang="ru-RU" altLang="ru-RU" sz="3200" dirty="0">
                <a:cs typeface="Times New Roman" pitchFamily="18" charset="0"/>
              </a:rPr>
              <a:t>при перемещении единичного положительного </a:t>
            </a:r>
            <a:r>
              <a:rPr lang="ru-RU" altLang="ru-RU" sz="3200" u="sng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заряда (q)</a:t>
            </a:r>
            <a:r>
              <a:rPr lang="ru-RU" altLang="ru-RU" sz="3200" dirty="0">
                <a:cs typeface="Times New Roman" pitchFamily="18" charset="0"/>
              </a:rPr>
              <a:t> из одной точки в </a:t>
            </a:r>
            <a:r>
              <a:rPr lang="ru-RU" altLang="ru-RU" sz="3200" dirty="0" smtClean="0">
                <a:cs typeface="Times New Roman" pitchFamily="18" charset="0"/>
              </a:rPr>
              <a:t>другую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457700"/>
            <a:ext cx="2457450" cy="2400300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5157192"/>
            <a:ext cx="4788024" cy="1030029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17203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A655-A56D-4683-9923-29CDC4FA052E}" type="datetime1">
              <a:rPr lang="ru-RU" smtClean="0">
                <a:latin typeface="Times New Roman" pitchFamily="18" charset="0"/>
                <a:cs typeface="Times New Roman" pitchFamily="18" charset="0"/>
              </a:rPr>
              <a:pPr/>
              <a:t>16.01.2018</a:t>
            </a:fld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Бубякина А.В.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04664"/>
            <a:ext cx="2016224" cy="1969335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</p:pic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2564904"/>
            <a:ext cx="2592288" cy="128516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7" name="Picture 5" descr="https://pbs.twimg.com/media/Bgv_eslCQAAHzx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404664"/>
            <a:ext cx="4412331" cy="352839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508104" y="4149080"/>
            <a:ext cx="33843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cs typeface="Times New Roman" pitchFamily="18" charset="0"/>
              </a:rPr>
              <a:t>Алессандро</a:t>
            </a:r>
            <a:r>
              <a:rPr lang="ru-RU" dirty="0" smtClean="0">
                <a:cs typeface="Times New Roman" pitchFamily="18" charset="0"/>
              </a:rPr>
              <a:t> Вольта (1745-1827) – итальянский учёный-физик, один из авторов учения об электричестве, известный физиолог и химик.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598C-F73D-44D5-8B52-36A2BDE7FBF8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581128"/>
            <a:ext cx="1564312" cy="1440160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4797152"/>
            <a:ext cx="2473752" cy="792088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Прибор для измерения напряжения - вольтметр</a:t>
            </a:r>
            <a:endParaRPr lang="ru-RU" dirty="0"/>
          </a:p>
        </p:txBody>
      </p:sp>
      <p:pic>
        <p:nvPicPr>
          <p:cNvPr id="5" name="Picture 8" descr="вольметр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661248"/>
            <a:ext cx="1224136" cy="886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58247420_73b3_0131_c842_22000ae82f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437112"/>
            <a:ext cx="30012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67544" y="2060848"/>
            <a:ext cx="4475163" cy="178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65113" indent="-265113">
              <a:spcBef>
                <a:spcPct val="20000"/>
              </a:spcBef>
              <a:buFont typeface="+mj-lt"/>
              <a:buAutoNum type="arabicPeriod"/>
            </a:pPr>
            <a:r>
              <a:rPr lang="ru-RU" altLang="ru-RU" sz="2400" dirty="0"/>
              <a:t>Включается параллельно</a:t>
            </a:r>
          </a:p>
          <a:p>
            <a:pPr marL="265113" indent="-265113">
              <a:spcBef>
                <a:spcPct val="20000"/>
              </a:spcBef>
              <a:buFont typeface="+mj-lt"/>
              <a:buAutoNum type="arabicPeriod"/>
            </a:pPr>
            <a:r>
              <a:rPr lang="ru-RU" altLang="ru-RU" sz="2400" dirty="0"/>
              <a:t>«+» к «+»    «-» </a:t>
            </a:r>
            <a:r>
              <a:rPr lang="ru-RU" altLang="ru-RU" sz="2400" dirty="0" err="1"/>
              <a:t>к</a:t>
            </a:r>
            <a:r>
              <a:rPr lang="ru-RU" altLang="ru-RU" sz="2400" dirty="0"/>
              <a:t> </a:t>
            </a:r>
            <a:r>
              <a:rPr lang="ru-RU" altLang="ru-RU" sz="2400" dirty="0" smtClean="0"/>
              <a:t>«-»</a:t>
            </a:r>
            <a:endParaRPr lang="ru-RU" altLang="ru-RU" sz="2400" dirty="0"/>
          </a:p>
        </p:txBody>
      </p:sp>
      <p:pic>
        <p:nvPicPr>
          <p:cNvPr id="3074" name="Picture 2" descr="https://images.ru.prom.st/13388122_w640_h640_7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1484784"/>
            <a:ext cx="3944125" cy="4104456"/>
          </a:xfrm>
          <a:prstGeom prst="rect">
            <a:avLst/>
          </a:prstGeom>
          <a:noFill/>
        </p:spPr>
      </p:pic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F47E-4FE1-4D34-8E95-94709A14BA87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Определите цену деления вольтметра</a:t>
            </a:r>
            <a:endParaRPr lang="ru-RU" dirty="0"/>
          </a:p>
        </p:txBody>
      </p:sp>
      <p:pic>
        <p:nvPicPr>
          <p:cNvPr id="5" name="Picture 9" descr="вольтметр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8"/>
            <a:ext cx="2659113" cy="398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https://ds02.infourok.ru/uploads/ex/0de3/0000bdaa-b703f459/hello_html_395e18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772816"/>
            <a:ext cx="4457700" cy="1933576"/>
          </a:xfrm>
          <a:prstGeom prst="rect">
            <a:avLst/>
          </a:prstGeom>
          <a:noFill/>
        </p:spPr>
      </p:pic>
      <p:pic>
        <p:nvPicPr>
          <p:cNvPr id="2052" name="Picture 4" descr="http://poznayka.org/baza1/98643421885.files/image0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789040"/>
            <a:ext cx="2857500" cy="2838450"/>
          </a:xfrm>
          <a:prstGeom prst="rect">
            <a:avLst/>
          </a:prstGeom>
          <a:noFill/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6C88-567F-4306-8575-E79B3FEE88D2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dirty="0" smtClean="0"/>
              <a:t>На каком рисунке правильно изображено включение приборов в цепь?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443-C030-4D1E-B9CE-BE0243E528DD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  <p:pic>
        <p:nvPicPr>
          <p:cNvPr id="1026" name="Picture 2" descr="https://im0-tub-ru.yandex.net/i?id=f1ff59d804ecef042fc0c95e7b3c16cb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2132856"/>
            <a:ext cx="9073008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Используемые материалы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hlinkClick r:id="rId2"/>
              </a:rPr>
              <a:t>https://ds02.infourok.ru/uploads/ex/0de3/0000bdaa-b703f459/hello_html_395e1891.jpg</a:t>
            </a:r>
            <a:endParaRPr lang="ru-RU" sz="1600" dirty="0" smtClean="0"/>
          </a:p>
          <a:p>
            <a:r>
              <a:rPr lang="en-US" sz="1600" dirty="0" smtClean="0">
                <a:hlinkClick r:id="rId3"/>
              </a:rPr>
              <a:t>http://poznayka.org/baza1/98643421885.files/image006.jpg</a:t>
            </a:r>
            <a:endParaRPr lang="ru-RU" sz="1600" dirty="0" smtClean="0"/>
          </a:p>
          <a:p>
            <a:r>
              <a:rPr lang="en-US" sz="1600" dirty="0" smtClean="0">
                <a:hlinkClick r:id="rId4"/>
              </a:rPr>
              <a:t>https://images.ru.prom.st/13388122_w640_h640_77.jpg</a:t>
            </a:r>
            <a:endParaRPr lang="ru-RU" sz="1600" dirty="0" smtClean="0"/>
          </a:p>
          <a:p>
            <a:r>
              <a:rPr lang="en-US" sz="1600" dirty="0" smtClean="0">
                <a:hlinkClick r:id="rId5"/>
              </a:rPr>
              <a:t>https://elektroznatok.ru/info/people/alessandro-volta</a:t>
            </a:r>
            <a:endParaRPr lang="ru-RU" sz="1600" dirty="0" smtClean="0"/>
          </a:p>
          <a:p>
            <a:r>
              <a:rPr lang="en-US" sz="1600" dirty="0" smtClean="0">
                <a:hlinkClick r:id="rId6"/>
              </a:rPr>
              <a:t>https://pbs.twimg.com/media/Bgv_eslCQAAHzxK.png</a:t>
            </a:r>
            <a:endParaRPr lang="ru-RU" sz="1600" dirty="0" smtClean="0"/>
          </a:p>
          <a:p>
            <a:r>
              <a:rPr lang="en-US" sz="1600" dirty="0" smtClean="0">
                <a:hlinkClick r:id="rId7"/>
              </a:rPr>
              <a:t>http://fiz4you.ru/documents/volt.png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r>
              <a:rPr lang="en-US" sz="1600" dirty="0" smtClean="0">
                <a:hlinkClick r:id="rId8"/>
              </a:rPr>
              <a:t>http://</a:t>
            </a:r>
            <a:r>
              <a:rPr lang="en-US" sz="1600" dirty="0" smtClean="0">
                <a:hlinkClick r:id="rId8"/>
              </a:rPr>
              <a:t>litcey.ru/pars_docs/refs/113/112062/112062_html_557c8212.png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2174-0775-449F-B762-A3B61D48C1A7}" type="datetime1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Бубякина А.В.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160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Электрическое напряжения</vt:lpstr>
      <vt:lpstr>Слайд 2</vt:lpstr>
      <vt:lpstr>Электрическое напряжение</vt:lpstr>
      <vt:lpstr>Слайд 4</vt:lpstr>
      <vt:lpstr>Прибор для измерения напряжения - вольтметр</vt:lpstr>
      <vt:lpstr>Определите цену деления вольтметра</vt:lpstr>
      <vt:lpstr>На каком рисунке правильно изображено включение приборов в цепь?</vt:lpstr>
      <vt:lpstr>Используемые материалы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Анна</cp:lastModifiedBy>
  <cp:revision>6</cp:revision>
  <dcterms:created xsi:type="dcterms:W3CDTF">2018-01-16T16:16:25Z</dcterms:created>
  <dcterms:modified xsi:type="dcterms:W3CDTF">2018-01-16T17:07:04Z</dcterms:modified>
</cp:coreProperties>
</file>